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6" r:id="rId4"/>
  </p:sldMasterIdLst>
  <p:notesMasterIdLst>
    <p:notesMasterId r:id="rId6"/>
  </p:notesMasterIdLst>
  <p:handoutMasterIdLst>
    <p:handoutMasterId r:id="rId7"/>
  </p:handoutMasterIdLst>
  <p:sldIdLst>
    <p:sldId id="2947" r:id="rId5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0" pos="3840" userDrawn="1">
          <p15:clr>
            <a:srgbClr val="A4A3A4"/>
          </p15:clr>
        </p15:guide>
        <p15:guide id="11" pos="3749" userDrawn="1">
          <p15:clr>
            <a:srgbClr val="A4A3A4"/>
          </p15:clr>
        </p15:guide>
        <p15:guide id="12" pos="3931" userDrawn="1">
          <p15:clr>
            <a:srgbClr val="A4A3A4"/>
          </p15:clr>
        </p15:guide>
        <p15:guide id="1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A20E951-F767-40FB-8981-BDCADE0C3650}">
  <a:tblStyle styleId="{CA20E951-F767-40FB-8981-BDCADE0C3650}" styleName="Bio Suisse Tabelle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noFill/>
            </a:ln>
          </a:left>
          <a:right>
            <a:ln w="12700" cmpd="sng"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noFill/>
            </a:ln>
          </a:insideV>
        </a:tcBdr>
        <a:fill>
          <a:noFill/>
        </a:fill>
      </a:tcStyle>
    </a:wholeTbl>
    <a:firstRow>
      <a:tcTxStyle>
        <a:fontRef idx="major"/>
        <a:schemeClr val="lt1"/>
      </a:tcTxStyle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6327" autoAdjust="0"/>
  </p:normalViewPr>
  <p:slideViewPr>
    <p:cSldViewPr showGuides="1">
      <p:cViewPr varScale="1">
        <p:scale>
          <a:sx n="88" d="100"/>
          <a:sy n="88" d="100"/>
        </p:scale>
        <p:origin x="255" y="57"/>
      </p:cViewPr>
      <p:guideLst>
        <p:guide pos="3840"/>
        <p:guide pos="3749"/>
        <p:guide pos="3931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120" d="100"/>
          <a:sy n="120" d="100"/>
        </p:scale>
        <p:origin x="3496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a Kägi" userId="d56b1912-216c-4e7d-b94b-f054289e1fd3" providerId="ADAL" clId="{3CBA6676-C4B2-4E54-A950-DC3007A4C5EF}"/>
    <pc:docChg chg="custSel modSld">
      <pc:chgData name="Carla Kägi" userId="d56b1912-216c-4e7d-b94b-f054289e1fd3" providerId="ADAL" clId="{3CBA6676-C4B2-4E54-A950-DC3007A4C5EF}" dt="2024-02-29T10:43:25.881" v="30" actId="20577"/>
      <pc:docMkLst>
        <pc:docMk/>
      </pc:docMkLst>
    </pc:docChg>
  </pc:docChgLst>
  <pc:docChgLst>
    <pc:chgData name="Nicole Abert" userId="b898a719-ab47-42ca-8272-a2970ebf7b30" providerId="ADAL" clId="{7A65727E-09E0-47F4-8A5A-331A26642DEB}"/>
    <pc:docChg chg="custSel modSld">
      <pc:chgData name="Nicole Abert" userId="b898a719-ab47-42ca-8272-a2970ebf7b30" providerId="ADAL" clId="{7A65727E-09E0-47F4-8A5A-331A26642DEB}" dt="2023-09-29T06:46:09.368" v="10" actId="20577"/>
      <pc:docMkLst>
        <pc:docMk/>
      </pc:docMkLst>
      <pc:sldChg chg="modSp mod">
        <pc:chgData name="Nicole Abert" userId="b898a719-ab47-42ca-8272-a2970ebf7b30" providerId="ADAL" clId="{7A65727E-09E0-47F4-8A5A-331A26642DEB}" dt="2023-09-29T06:46:09.368" v="10" actId="20577"/>
        <pc:sldMkLst>
          <pc:docMk/>
          <pc:sldMk cId="2112088488" sldId="2947"/>
        </pc:sldMkLst>
      </pc:sldChg>
    </pc:docChg>
  </pc:docChgLst>
  <pc:docChgLst>
    <pc:chgData name="Nicole Abert" userId="b898a719-ab47-42ca-8272-a2970ebf7b30" providerId="ADAL" clId="{E5FC8875-2B1E-43AE-B960-162B98490718}"/>
    <pc:docChg chg="undo custSel modSld">
      <pc:chgData name="Nicole Abert" userId="b898a719-ab47-42ca-8272-a2970ebf7b30" providerId="ADAL" clId="{E5FC8875-2B1E-43AE-B960-162B98490718}" dt="2024-12-10T13:05:06.213" v="31" actId="14100"/>
      <pc:docMkLst>
        <pc:docMk/>
      </pc:docMkLst>
      <pc:sldChg chg="addSp delSp modSp mod">
        <pc:chgData name="Nicole Abert" userId="b898a719-ab47-42ca-8272-a2970ebf7b30" providerId="ADAL" clId="{E5FC8875-2B1E-43AE-B960-162B98490718}" dt="2024-12-10T13:05:06.213" v="31" actId="14100"/>
        <pc:sldMkLst>
          <pc:docMk/>
          <pc:sldMk cId="2112088488" sldId="2947"/>
        </pc:sldMkLst>
      </pc:sldChg>
    </pc:docChg>
  </pc:docChgLst>
  <pc:docChgLst>
    <pc:chgData name="Nicole Abert" userId="b898a719-ab47-42ca-8272-a2970ebf7b30" providerId="ADAL" clId="{E2601CC9-8D40-4BC3-9F7E-3DF397D3CF2C}"/>
    <pc:docChg chg="undo custSel modSld">
      <pc:chgData name="Nicole Abert" userId="b898a719-ab47-42ca-8272-a2970ebf7b30" providerId="ADAL" clId="{E2601CC9-8D40-4BC3-9F7E-3DF397D3CF2C}" dt="2023-09-12T15:18:24.792" v="331" actId="20577"/>
      <pc:docMkLst>
        <pc:docMk/>
      </pc:docMkLst>
      <pc:sldChg chg="addSp delSp modSp mod">
        <pc:chgData name="Nicole Abert" userId="b898a719-ab47-42ca-8272-a2970ebf7b30" providerId="ADAL" clId="{E2601CC9-8D40-4BC3-9F7E-3DF397D3CF2C}" dt="2023-09-12T15:18:24.792" v="331" actId="20577"/>
        <pc:sldMkLst>
          <pc:docMk/>
          <pc:sldMk cId="2112088488" sldId="2947"/>
        </pc:sldMkLst>
      </pc:sldChg>
    </pc:docChg>
  </pc:docChgLst>
  <pc:docChgLst>
    <pc:chgData name="Nicole Abert" userId="b898a719-ab47-42ca-8272-a2970ebf7b30" providerId="ADAL" clId="{864C89EA-1677-44D3-8F19-DFE80FB49CD0}"/>
    <pc:docChg chg="custSel modSld">
      <pc:chgData name="Nicole Abert" userId="b898a719-ab47-42ca-8272-a2970ebf7b30" providerId="ADAL" clId="{864C89EA-1677-44D3-8F19-DFE80FB49CD0}" dt="2024-08-22T10:02:38" v="4" actId="20577"/>
      <pc:docMkLst>
        <pc:docMk/>
      </pc:docMkLst>
    </pc:docChg>
  </pc:docChgLst>
  <pc:docChgLst>
    <pc:chgData name="Karin Wassmer" userId="db2bd37b-9450-4e84-a3be-08bffdb4b8ee" providerId="ADAL" clId="{2CA4BE2C-94E1-4411-8815-5EED34B6B202}"/>
    <pc:docChg chg="custSel modSld">
      <pc:chgData name="Karin Wassmer" userId="db2bd37b-9450-4e84-a3be-08bffdb4b8ee" providerId="ADAL" clId="{2CA4BE2C-94E1-4411-8815-5EED34B6B202}" dt="2023-08-30T12:34:34.774" v="0" actId="20577"/>
      <pc:docMkLst>
        <pc:docMk/>
      </pc:docMkLst>
      <pc:sldChg chg="modSp mod">
        <pc:chgData name="Karin Wassmer" userId="db2bd37b-9450-4e84-a3be-08bffdb4b8ee" providerId="ADAL" clId="{2CA4BE2C-94E1-4411-8815-5EED34B6B202}" dt="2023-08-30T12:34:34.774" v="0" actId="20577"/>
        <pc:sldMkLst>
          <pc:docMk/>
          <pc:sldMk cId="2112088488" sldId="2947"/>
        </pc:sldMkLst>
      </pc:sldChg>
    </pc:docChg>
  </pc:docChgLst>
  <pc:docChgLst>
    <pc:chgData name="Nicole Abert" userId="b898a719-ab47-42ca-8272-a2970ebf7b30" providerId="ADAL" clId="{3F3CDBB7-6DDF-41D6-90AE-CCC3A27C70ED}"/>
    <pc:docChg chg="custSel modSld">
      <pc:chgData name="Nicole Abert" userId="b898a719-ab47-42ca-8272-a2970ebf7b30" providerId="ADAL" clId="{3F3CDBB7-6DDF-41D6-90AE-CCC3A27C70ED}" dt="2023-09-15T13:04:27.219" v="16" actId="20577"/>
      <pc:docMkLst>
        <pc:docMk/>
      </pc:docMkLst>
    </pc:docChg>
  </pc:docChgLst>
  <pc:docChgLst>
    <pc:chgData name="Nicole Abert" userId="b898a719-ab47-42ca-8272-a2970ebf7b30" providerId="ADAL" clId="{B8C8E782-1761-47E3-A9E4-8EFB2C9C0929}"/>
    <pc:docChg chg="custSel modSld">
      <pc:chgData name="Nicole Abert" userId="b898a719-ab47-42ca-8272-a2970ebf7b30" providerId="ADAL" clId="{B8C8E782-1761-47E3-A9E4-8EFB2C9C0929}" dt="2024-04-26T12:24:46.798" v="8" actId="20577"/>
      <pc:docMkLst>
        <pc:docMk/>
      </pc:docMkLst>
      <pc:sldChg chg="modSp mod">
        <pc:chgData name="Nicole Abert" userId="b898a719-ab47-42ca-8272-a2970ebf7b30" providerId="ADAL" clId="{B8C8E782-1761-47E3-A9E4-8EFB2C9C0929}" dt="2024-04-26T12:24:46.798" v="8" actId="20577"/>
        <pc:sldMkLst>
          <pc:docMk/>
          <pc:sldMk cId="2112088488" sldId="2947"/>
        </pc:sldMkLst>
      </pc:sldChg>
    </pc:docChg>
  </pc:docChgLst>
  <pc:docChgLst>
    <pc:chgData name="Carla Kägi" userId="d56b1912-216c-4e7d-b94b-f054289e1fd3" providerId="ADAL" clId="{0454505C-367B-4221-9AF1-445CEDB3A19F}"/>
    <pc:docChg chg="undo custSel modSld">
      <pc:chgData name="Carla Kägi" userId="d56b1912-216c-4e7d-b94b-f054289e1fd3" providerId="ADAL" clId="{0454505C-367B-4221-9AF1-445CEDB3A19F}" dt="2023-10-17T14:13:17.563" v="27" actId="20577"/>
      <pc:docMkLst>
        <pc:docMk/>
      </pc:docMkLst>
      <pc:sldChg chg="modSp mod">
        <pc:chgData name="Carla Kägi" userId="d56b1912-216c-4e7d-b94b-f054289e1fd3" providerId="ADAL" clId="{0454505C-367B-4221-9AF1-445CEDB3A19F}" dt="2023-10-17T14:13:17.563" v="27" actId="20577"/>
        <pc:sldMkLst>
          <pc:docMk/>
          <pc:sldMk cId="2112088488" sldId="2947"/>
        </pc:sldMkLst>
      </pc:sldChg>
    </pc:docChg>
  </pc:docChgLst>
  <pc:docChgLst>
    <pc:chgData name="Nicole Abert" userId="b898a719-ab47-42ca-8272-a2970ebf7b30" providerId="ADAL" clId="{C4AB6289-89B5-4173-9832-B3455720DD2A}"/>
    <pc:docChg chg="custSel modSld">
      <pc:chgData name="Nicole Abert" userId="b898a719-ab47-42ca-8272-a2970ebf7b30" providerId="ADAL" clId="{C4AB6289-89B5-4173-9832-B3455720DD2A}" dt="2024-08-16T05:51:39.526" v="16" actId="20577"/>
      <pc:docMkLst>
        <pc:docMk/>
      </pc:docMkLst>
      <pc:sldChg chg="modSp mod">
        <pc:chgData name="Nicole Abert" userId="b898a719-ab47-42ca-8272-a2970ebf7b30" providerId="ADAL" clId="{C4AB6289-89B5-4173-9832-B3455720DD2A}" dt="2024-08-16T05:51:39.526" v="16" actId="20577"/>
        <pc:sldMkLst>
          <pc:docMk/>
          <pc:sldMk cId="2112088488" sldId="2947"/>
        </pc:sldMkLst>
      </pc:sldChg>
    </pc:docChg>
  </pc:docChgLst>
  <pc:docChgLst>
    <pc:chgData name="Nicole Abert" userId="b898a719-ab47-42ca-8272-a2970ebf7b30" providerId="ADAL" clId="{4EED7CBC-12E3-49A0-83DB-EF39DE7BBFA9}"/>
    <pc:docChg chg="modSld">
      <pc:chgData name="Nicole Abert" userId="b898a719-ab47-42ca-8272-a2970ebf7b30" providerId="ADAL" clId="{4EED7CBC-12E3-49A0-83DB-EF39DE7BBFA9}" dt="2023-09-15T14:51:33.507" v="200" actId="20577"/>
      <pc:docMkLst>
        <pc:docMk/>
      </pc:docMkLst>
    </pc:docChg>
  </pc:docChgLst>
  <pc:docChgLst>
    <pc:chgData name="Carla Kägi" userId="d56b1912-216c-4e7d-b94b-f054289e1fd3" providerId="ADAL" clId="{7A687562-A25B-40FF-98D5-01FCCCE9C265}"/>
    <pc:docChg chg="custSel modSld">
      <pc:chgData name="Carla Kägi" userId="d56b1912-216c-4e7d-b94b-f054289e1fd3" providerId="ADAL" clId="{7A687562-A25B-40FF-98D5-01FCCCE9C265}" dt="2025-06-27T09:51:57.621" v="14" actId="20577"/>
      <pc:docMkLst>
        <pc:docMk/>
      </pc:docMkLst>
      <pc:sldChg chg="modSp mod">
        <pc:chgData name="Carla Kägi" userId="d56b1912-216c-4e7d-b94b-f054289e1fd3" providerId="ADAL" clId="{7A687562-A25B-40FF-98D5-01FCCCE9C265}" dt="2025-06-27T09:51:57.621" v="14" actId="20577"/>
        <pc:sldMkLst>
          <pc:docMk/>
          <pc:sldMk cId="2112088488" sldId="2947"/>
        </pc:sldMkLst>
        <pc:spChg chg="mod">
          <ac:chgData name="Carla Kägi" userId="d56b1912-216c-4e7d-b94b-f054289e1fd3" providerId="ADAL" clId="{7A687562-A25B-40FF-98D5-01FCCCE9C265}" dt="2025-06-27T09:51:57.621" v="14" actId="20577"/>
          <ac:spMkLst>
            <pc:docMk/>
            <pc:sldMk cId="2112088488" sldId="2947"/>
            <ac:spMk id="4" creationId="{0132A588-C03A-A09F-E99A-DFB77C4951B4}"/>
          </ac:spMkLst>
        </pc:spChg>
      </pc:sldChg>
    </pc:docChg>
  </pc:docChgLst>
  <pc:docChgLst>
    <pc:chgData name="Karin Wassmer" userId="db2bd37b-9450-4e84-a3be-08bffdb4b8ee" providerId="ADAL" clId="{63FB9C97-0271-43B2-B338-AA7CB0806B95}"/>
    <pc:docChg chg="undo redo custSel modSld">
      <pc:chgData name="Karin Wassmer" userId="db2bd37b-9450-4e84-a3be-08bffdb4b8ee" providerId="ADAL" clId="{63FB9C97-0271-43B2-B338-AA7CB0806B95}" dt="2023-07-28T10:04:09.298" v="41" actId="20577"/>
      <pc:docMkLst>
        <pc:docMk/>
      </pc:docMkLst>
      <pc:sldChg chg="delSp modSp mod">
        <pc:chgData name="Karin Wassmer" userId="db2bd37b-9450-4e84-a3be-08bffdb4b8ee" providerId="ADAL" clId="{63FB9C97-0271-43B2-B338-AA7CB0806B95}" dt="2023-07-28T10:04:09.298" v="41" actId="20577"/>
        <pc:sldMkLst>
          <pc:docMk/>
          <pc:sldMk cId="2112088488" sldId="2947"/>
        </pc:sldMkLst>
      </pc:sldChg>
    </pc:docChg>
  </pc:docChgLst>
  <pc:docChgLst>
    <pc:chgData name="Nicole Abert" userId="b898a719-ab47-42ca-8272-a2970ebf7b30" providerId="ADAL" clId="{CB8B6C33-70A6-4BF1-86FC-57F72DDC4F99}"/>
    <pc:docChg chg="custSel modSld">
      <pc:chgData name="Nicole Abert" userId="b898a719-ab47-42ca-8272-a2970ebf7b30" providerId="ADAL" clId="{CB8B6C33-70A6-4BF1-86FC-57F72DDC4F99}" dt="2023-09-15T13:16:22.446" v="94" actId="14100"/>
      <pc:docMkLst>
        <pc:docMk/>
      </pc:docMkLst>
      <pc:sldChg chg="modSp mod">
        <pc:chgData name="Nicole Abert" userId="b898a719-ab47-42ca-8272-a2970ebf7b30" providerId="ADAL" clId="{CB8B6C33-70A6-4BF1-86FC-57F72DDC4F99}" dt="2023-09-15T13:16:22.446" v="94" actId="14100"/>
        <pc:sldMkLst>
          <pc:docMk/>
          <pc:sldMk cId="2112088488" sldId="294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BCF0CB-3E7B-7B46-995F-B39E47BB94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E2EFD4-1329-7945-BD7A-17B1CB6702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5B689-D7AC-2047-AE16-57F0693263B9}" type="datetimeFigureOut">
              <a:rPr lang="de-CH" smtClean="0"/>
              <a:t>27.06.2025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A20322-C9AF-E349-A0F1-22E821C3335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73ED16-D41B-8A41-A824-5036935CF44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AEE8A-A499-8745-9353-7FC41BC9C16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549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C9690-DF4A-4B80-BE8B-DC7A3D52BB83}" type="datetimeFigureOut">
              <a:rPr lang="de-CH" smtClean="0"/>
              <a:t>27.06.2025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9D10A-4F88-4AB7-93F3-55FFBD5B1E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35123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2023</a:t>
            </a:r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Weiterentwicklung Abteilung Märkte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673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4" y="549275"/>
            <a:ext cx="10801351" cy="5741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557338"/>
            <a:ext cx="10801350" cy="44640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056441" y="6452915"/>
            <a:ext cx="1080120" cy="98425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r">
              <a:lnSpc>
                <a:spcPts val="1000"/>
              </a:lnSpc>
              <a:defRPr sz="800">
                <a:solidFill>
                  <a:schemeClr val="tx1"/>
                </a:solidFill>
              </a:defRPr>
            </a:lvl1pPr>
          </a:lstStyle>
          <a:p>
            <a:pPr algn="r"/>
            <a:r>
              <a:rPr lang="de-DE"/>
              <a:t>2023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343472" y="6452915"/>
            <a:ext cx="5400600" cy="98425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lnSpc>
                <a:spcPts val="1000"/>
              </a:lnSpc>
              <a:defRPr lang="en-GB" sz="800" dirty="0" smtClean="0"/>
            </a:lvl1pPr>
          </a:lstStyle>
          <a:p>
            <a:r>
              <a:rPr lang="en-GB"/>
              <a:t>Weiterentwicklung Abteilung Märkte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244647" y="6452915"/>
            <a:ext cx="252028" cy="96837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r">
              <a:lnSpc>
                <a:spcPts val="1000"/>
              </a:lnSpc>
              <a:defRPr sz="800" b="1">
                <a:solidFill>
                  <a:schemeClr val="tx1"/>
                </a:solidFill>
              </a:defRPr>
            </a:lvl1pPr>
          </a:lstStyle>
          <a:p>
            <a:fld id="{90415995-364F-4B20-B800-C0FFE25824AF}" type="slidenum">
              <a:rPr lang="de-CH" smtClean="0"/>
              <a:pPr/>
              <a:t>‹Nr.›</a:t>
            </a:fld>
            <a:endParaRPr lang="de-CH" b="1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14547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659FBEB-1499-4C08-9BB3-66E81BCD06D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6182238"/>
            <a:ext cx="460455" cy="37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17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kern="1200" baseline="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0000" indent="-180000" algn="l" defTabSz="914400" rtl="0" eaLnBrk="1" latinLnBrk="0" hangingPunct="1">
        <a:lnSpc>
          <a:spcPts val="2000"/>
        </a:lnSpc>
        <a:spcBef>
          <a:spcPts val="0"/>
        </a:spcBef>
        <a:spcAft>
          <a:spcPts val="300"/>
        </a:spcAft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0000" indent="-180000" algn="l" defTabSz="914400" rtl="0" eaLnBrk="1" latinLnBrk="0" hangingPunct="1">
        <a:lnSpc>
          <a:spcPts val="2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0000" indent="-180000" algn="l" defTabSz="914400" rtl="0" eaLnBrk="1" latinLnBrk="0" hangingPunct="1">
        <a:lnSpc>
          <a:spcPts val="2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180000" algn="l" defTabSz="914400" rtl="0" eaLnBrk="1" latinLnBrk="0" hangingPunct="1">
        <a:lnSpc>
          <a:spcPts val="2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  <p15:guide id="4" pos="438" userDrawn="1">
          <p15:clr>
            <a:srgbClr val="F26B43"/>
          </p15:clr>
        </p15:guide>
        <p15:guide id="5" orient="horz" pos="346" userDrawn="1">
          <p15:clr>
            <a:srgbClr val="F26B43"/>
          </p15:clr>
        </p15:guide>
        <p15:guide id="6" orient="horz" pos="981" userDrawn="1">
          <p15:clr>
            <a:srgbClr val="F26B43"/>
          </p15:clr>
        </p15:guide>
        <p15:guide id="7" orient="horz" pos="3793" userDrawn="1">
          <p15:clr>
            <a:srgbClr val="F26B43"/>
          </p15:clr>
        </p15:guide>
        <p15:guide id="8" orient="horz" pos="4065" userDrawn="1">
          <p15:clr>
            <a:srgbClr val="5ACBF0"/>
          </p15:clr>
        </p15:guide>
        <p15:guide id="9" orient="horz" pos="4129" userDrawn="1">
          <p15:clr>
            <a:srgbClr val="5ACBF0"/>
          </p15:clr>
        </p15:guide>
        <p15:guide id="10" pos="7242" userDrawn="1">
          <p15:clr>
            <a:srgbClr val="F26B43"/>
          </p15:clr>
        </p15:guide>
        <p15:guide id="11" orient="horz" pos="2387" userDrawn="1">
          <p15:clr>
            <a:srgbClr val="FBAE40"/>
          </p15:clr>
        </p15:guide>
        <p15:guide id="12" orient="horz" pos="1344" userDrawn="1">
          <p15:clr>
            <a:srgbClr val="F26B43"/>
          </p15:clr>
        </p15:guide>
        <p15:guide id="13" pos="2184" userDrawn="1">
          <p15:clr>
            <a:srgbClr val="FBAE40"/>
          </p15:clr>
        </p15:guide>
        <p15:guide id="14" pos="2094" userDrawn="1">
          <p15:clr>
            <a:srgbClr val="FBAE40"/>
          </p15:clr>
        </p15:guide>
        <p15:guide id="15" pos="2003" userDrawn="1">
          <p15:clr>
            <a:srgbClr val="FBAE40"/>
          </p15:clr>
        </p15:guide>
        <p15:guide id="16" pos="5496" userDrawn="1">
          <p15:clr>
            <a:srgbClr val="FBAE40"/>
          </p15:clr>
        </p15:guide>
        <p15:guide id="17" pos="5586" userDrawn="1">
          <p15:clr>
            <a:srgbClr val="FBAE40"/>
          </p15:clr>
        </p15:guide>
        <p15:guide id="18" pos="5677" userDrawn="1">
          <p15:clr>
            <a:srgbClr val="FBAE40"/>
          </p15:clr>
        </p15:guide>
        <p15:guide id="19" pos="2593" userDrawn="1">
          <p15:clr>
            <a:srgbClr val="FDE53C"/>
          </p15:clr>
        </p15:guide>
        <p15:guide id="21" pos="2774" userDrawn="1">
          <p15:clr>
            <a:srgbClr val="FDE53C"/>
          </p15:clr>
        </p15:guide>
        <p15:guide id="22" pos="4906" userDrawn="1">
          <p15:clr>
            <a:srgbClr val="FDE53C"/>
          </p15:clr>
        </p15:guide>
        <p15:guide id="24" pos="5087" userDrawn="1">
          <p15:clr>
            <a:srgbClr val="FDE53C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E1736-B4C6-48B0-9BF7-A0640884A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MERCATI	(M)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E25590F-F0DB-4DD5-B818-50F685AE0241}"/>
              </a:ext>
            </a:extLst>
          </p:cNvPr>
          <p:cNvSpPr/>
          <p:nvPr/>
        </p:nvSpPr>
        <p:spPr>
          <a:xfrm>
            <a:off x="4836065" y="1557427"/>
            <a:ext cx="2520280" cy="4315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Capo </a:t>
            </a:r>
            <a:r>
              <a:rPr lang="de-DE" sz="800" b="1" dirty="0" err="1">
                <a:solidFill>
                  <a:schemeClr val="tx1"/>
                </a:solidFill>
              </a:rPr>
              <a:t>dipartimento</a:t>
            </a:r>
            <a:br>
              <a:rPr lang="de-DE" sz="800" b="1" dirty="0">
                <a:solidFill>
                  <a:schemeClr val="tx1"/>
                </a:solidFill>
              </a:rPr>
            </a:br>
            <a:r>
              <a:rPr lang="fr-CH" sz="800" b="1" dirty="0">
                <a:solidFill>
                  <a:schemeClr val="tx1"/>
                </a:solidFill>
              </a:rPr>
              <a:t>Mercati* 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Andreas Bisig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2026FB0-CC1F-46FB-8917-3A512F1E324F}"/>
              </a:ext>
            </a:extLst>
          </p:cNvPr>
          <p:cNvSpPr/>
          <p:nvPr/>
        </p:nvSpPr>
        <p:spPr>
          <a:xfrm>
            <a:off x="1699076" y="3823541"/>
            <a:ext cx="2052228" cy="3240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PM</a:t>
            </a:r>
            <a:r>
              <a:rPr lang="it-IT" sz="800" b="1" dirty="0">
                <a:solidFill>
                  <a:schemeClr val="tx1"/>
                </a:solidFill>
              </a:rPr>
              <a:t> Seminativi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Fatos Brunner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9FD2CFD-52AB-4449-AAA1-4C47521F6853}"/>
              </a:ext>
            </a:extLst>
          </p:cNvPr>
          <p:cNvSpPr/>
          <p:nvPr/>
        </p:nvSpPr>
        <p:spPr>
          <a:xfrm>
            <a:off x="1233960" y="3140968"/>
            <a:ext cx="2520000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Capogruppo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sv-SE" sz="800" b="1" dirty="0">
                <a:solidFill>
                  <a:schemeClr val="tx1"/>
                </a:solidFill>
              </a:rPr>
              <a:t>Seminativi</a:t>
            </a:r>
          </a:p>
          <a:p>
            <a:pPr algn="ctr">
              <a:lnSpc>
                <a:spcPts val="1000"/>
              </a:lnSpc>
            </a:pPr>
            <a:r>
              <a:rPr lang="sv-SE" sz="800" dirty="0">
                <a:solidFill>
                  <a:schemeClr val="tx1"/>
                </a:solidFill>
              </a:rPr>
              <a:t>Fatos Brunner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0317DD3-CBA0-4A1E-A754-E82DA2C0D413}"/>
              </a:ext>
            </a:extLst>
          </p:cNvPr>
          <p:cNvSpPr/>
          <p:nvPr/>
        </p:nvSpPr>
        <p:spPr>
          <a:xfrm>
            <a:off x="5311028" y="4792441"/>
            <a:ext cx="2052228" cy="3240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en-US" sz="800" b="1" dirty="0">
                <a:solidFill>
                  <a:schemeClr val="tx1"/>
                </a:solidFill>
              </a:rPr>
              <a:t>PM Carne</a:t>
            </a:r>
          </a:p>
          <a:p>
            <a:pPr algn="ctr">
              <a:lnSpc>
                <a:spcPts val="1000"/>
              </a:lnSpc>
            </a:pPr>
            <a:r>
              <a:rPr lang="en-US" sz="800" dirty="0">
                <a:solidFill>
                  <a:schemeClr val="tx1"/>
                </a:solidFill>
              </a:rPr>
              <a:t>Luca Müller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918028C-55DA-4CB3-A16E-5335ED51A3A4}"/>
              </a:ext>
            </a:extLst>
          </p:cNvPr>
          <p:cNvSpPr/>
          <p:nvPr/>
        </p:nvSpPr>
        <p:spPr>
          <a:xfrm>
            <a:off x="5311028" y="3823541"/>
            <a:ext cx="2052228" cy="3240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fr-CH" sz="800" b="1" dirty="0">
                <a:solidFill>
                  <a:schemeClr val="tx1"/>
                </a:solidFill>
              </a:rPr>
              <a:t>PM </a:t>
            </a:r>
            <a:r>
              <a:rPr lang="de-DE" sz="800" b="1" dirty="0" err="1">
                <a:solidFill>
                  <a:schemeClr val="tx1"/>
                </a:solidFill>
              </a:rPr>
              <a:t>Uove</a:t>
            </a:r>
            <a:r>
              <a:rPr lang="de-DE" sz="800" b="1" dirty="0">
                <a:solidFill>
                  <a:schemeClr val="tx1"/>
                </a:solidFill>
              </a:rPr>
              <a:t> &amp; </a:t>
            </a:r>
            <a:r>
              <a:rPr lang="de-DE" sz="800" b="1" dirty="0" err="1">
                <a:solidFill>
                  <a:schemeClr val="tx1"/>
                </a:solidFill>
              </a:rPr>
              <a:t>Pollame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Katia Schweizer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C2432470-352C-4290-B8A8-A17DE8AE8731}"/>
              </a:ext>
            </a:extLst>
          </p:cNvPr>
          <p:cNvSpPr/>
          <p:nvPr/>
        </p:nvSpPr>
        <p:spPr>
          <a:xfrm>
            <a:off x="8440689" y="3128249"/>
            <a:ext cx="2520000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Capogruppo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Colture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speciali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Ilona Stoffel 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498CBA00-AC02-4D1E-852D-FFDDCA0D7DF4}"/>
              </a:ext>
            </a:extLst>
          </p:cNvPr>
          <p:cNvSpPr/>
          <p:nvPr/>
        </p:nvSpPr>
        <p:spPr>
          <a:xfrm>
            <a:off x="8904084" y="4308526"/>
            <a:ext cx="2052228" cy="3240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PM </a:t>
            </a:r>
            <a:r>
              <a:rPr lang="de-DE" sz="800" b="1" dirty="0" err="1">
                <a:solidFill>
                  <a:schemeClr val="tx1"/>
                </a:solidFill>
              </a:rPr>
              <a:t>Frutta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Sabine Haller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312494E-557A-445A-9EDE-7DEFEF02C91E}"/>
              </a:ext>
            </a:extLst>
          </p:cNvPr>
          <p:cNvSpPr/>
          <p:nvPr/>
        </p:nvSpPr>
        <p:spPr>
          <a:xfrm>
            <a:off x="8908461" y="3717714"/>
            <a:ext cx="2052228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PM </a:t>
            </a:r>
            <a:r>
              <a:rPr lang="fr-CH" sz="800" b="1" dirty="0">
                <a:solidFill>
                  <a:schemeClr val="tx1"/>
                </a:solidFill>
              </a:rPr>
              <a:t>Patate &amp; </a:t>
            </a:r>
            <a:r>
              <a:rPr lang="it-IT" sz="800" b="1" dirty="0">
                <a:solidFill>
                  <a:schemeClr val="tx1"/>
                </a:solidFill>
              </a:rPr>
              <a:t>Piante ornamentali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Ilona Stoffel</a:t>
            </a:r>
          </a:p>
        </p:txBody>
      </p: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A4B863DA-ED24-4EB4-A569-082DE10F3C50}"/>
              </a:ext>
            </a:extLst>
          </p:cNvPr>
          <p:cNvCxnSpPr>
            <a:cxnSpLocks/>
          </p:cNvCxnSpPr>
          <p:nvPr/>
        </p:nvCxnSpPr>
        <p:spPr>
          <a:xfrm>
            <a:off x="5988192" y="2377890"/>
            <a:ext cx="288000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FB943FAB-A575-458B-877C-3E62038E4D5B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1621833" y="3985559"/>
            <a:ext cx="77243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0995F817-9C04-4952-BA33-349A4E99A602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5225050" y="4954459"/>
            <a:ext cx="85978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E1CD52E9-0D94-458B-BF46-5E93F2131F29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5223139" y="3985559"/>
            <a:ext cx="87889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456D7C96-C1DC-416B-98FC-5493917B4E75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8816195" y="4470544"/>
            <a:ext cx="87889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>
            <a:extLst>
              <a:ext uri="{FF2B5EF4-FFF2-40B4-BE49-F238E27FC236}">
                <a16:creationId xmlns:a16="http://schemas.microsoft.com/office/drawing/2014/main" id="{8613057B-15CB-492E-9A63-1D8562E440CD}"/>
              </a:ext>
            </a:extLst>
          </p:cNvPr>
          <p:cNvSpPr txBox="1"/>
          <p:nvPr/>
        </p:nvSpPr>
        <p:spPr>
          <a:xfrm>
            <a:off x="677905" y="5896816"/>
            <a:ext cx="1517039" cy="19741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de-CH" sz="800" dirty="0"/>
              <a:t>* </a:t>
            </a:r>
            <a:r>
              <a:rPr lang="de-CH" sz="800" dirty="0" err="1"/>
              <a:t>Membro</a:t>
            </a:r>
            <a:r>
              <a:rPr lang="de-CH" sz="800" dirty="0"/>
              <a:t> della </a:t>
            </a:r>
            <a:r>
              <a:rPr lang="de-CH" sz="800" dirty="0" err="1"/>
              <a:t>Direzione</a:t>
            </a:r>
            <a:endParaRPr lang="de-CH" sz="8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F59749AB-9E7F-9990-1E82-7AD95EA69F56}"/>
              </a:ext>
            </a:extLst>
          </p:cNvPr>
          <p:cNvSpPr/>
          <p:nvPr/>
        </p:nvSpPr>
        <p:spPr>
          <a:xfrm>
            <a:off x="6210012" y="2162139"/>
            <a:ext cx="2520280" cy="4315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Junior </a:t>
            </a:r>
            <a:r>
              <a:rPr lang="de-DE" sz="800" b="1" dirty="0" err="1">
                <a:solidFill>
                  <a:schemeClr val="tx1"/>
                </a:solidFill>
              </a:rPr>
              <a:t>Specialist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Digitalizzazione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Moritz Maurer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14ABA63-6264-36F7-5571-0E458FB5AF3B}"/>
              </a:ext>
            </a:extLst>
          </p:cNvPr>
          <p:cNvSpPr/>
          <p:nvPr/>
        </p:nvSpPr>
        <p:spPr>
          <a:xfrm>
            <a:off x="5314639" y="4319679"/>
            <a:ext cx="2052228" cy="3240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PM Latte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Jasmin Huser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132A588-C03A-A09F-E99A-DFB77C495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202507</a:t>
            </a:r>
            <a:endParaRPr lang="de-CH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E9F1F42-0C72-B6A5-678C-40CF21679138}"/>
              </a:ext>
            </a:extLst>
          </p:cNvPr>
          <p:cNvSpPr/>
          <p:nvPr/>
        </p:nvSpPr>
        <p:spPr>
          <a:xfrm>
            <a:off x="3461709" y="2155060"/>
            <a:ext cx="2520280" cy="4315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Impiegato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Mercati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Marc Walliser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7EBCC883-11F6-7355-6B9B-57F256F3F9FE}"/>
              </a:ext>
            </a:extLst>
          </p:cNvPr>
          <p:cNvSpPr/>
          <p:nvPr/>
        </p:nvSpPr>
        <p:spPr>
          <a:xfrm>
            <a:off x="8907606" y="4792477"/>
            <a:ext cx="2052000" cy="32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PM </a:t>
            </a:r>
            <a:r>
              <a:rPr lang="fr-CH" sz="800" b="1" dirty="0" err="1">
                <a:solidFill>
                  <a:schemeClr val="tx1"/>
                </a:solidFill>
              </a:rPr>
              <a:t>Vino</a:t>
            </a:r>
            <a:r>
              <a:rPr lang="fr-CH" sz="800" b="1" dirty="0">
                <a:solidFill>
                  <a:schemeClr val="tx1"/>
                </a:solidFill>
              </a:rPr>
              <a:t> &amp; </a:t>
            </a:r>
            <a:r>
              <a:rPr lang="fr-CH" sz="800" b="1">
                <a:solidFill>
                  <a:schemeClr val="tx1"/>
                </a:solidFill>
              </a:rPr>
              <a:t>Erbe </a:t>
            </a:r>
            <a:endParaRPr lang="fr-CH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Angela Deppeler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170B980F-CD0A-495C-087A-AC47414A215E}"/>
              </a:ext>
            </a:extLst>
          </p:cNvPr>
          <p:cNvCxnSpPr>
            <a:cxnSpLocks/>
            <a:endCxn id="3" idx="1"/>
          </p:cNvCxnSpPr>
          <p:nvPr/>
        </p:nvCxnSpPr>
        <p:spPr>
          <a:xfrm>
            <a:off x="5228661" y="4481697"/>
            <a:ext cx="85978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DC9CDC68-2DE5-F384-88E7-CFB40F5E7F6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094535" y="-460495"/>
            <a:ext cx="2926" cy="7200000"/>
          </a:xfrm>
          <a:prstGeom prst="bentConnector3">
            <a:avLst>
              <a:gd name="adj1" fmla="val 7912714"/>
            </a:avLst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hteck 8">
            <a:extLst>
              <a:ext uri="{FF2B5EF4-FFF2-40B4-BE49-F238E27FC236}">
                <a16:creationId xmlns:a16="http://schemas.microsoft.com/office/drawing/2014/main" id="{0A625FDE-ACBA-53B3-8737-06388F2451A3}"/>
              </a:ext>
            </a:extLst>
          </p:cNvPr>
          <p:cNvSpPr/>
          <p:nvPr/>
        </p:nvSpPr>
        <p:spPr>
          <a:xfrm>
            <a:off x="1693695" y="4316072"/>
            <a:ext cx="2052228" cy="3831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PM</a:t>
            </a:r>
            <a:r>
              <a:rPr lang="it-IT" sz="800" b="1" dirty="0">
                <a:solidFill>
                  <a:schemeClr val="tx1"/>
                </a:solidFill>
              </a:rPr>
              <a:t> Seminativi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Hanna Marti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98A5F590-0065-BAE4-5B3C-45705B655D0D}"/>
              </a:ext>
            </a:extLst>
          </p:cNvPr>
          <p:cNvSpPr/>
          <p:nvPr/>
        </p:nvSpPr>
        <p:spPr>
          <a:xfrm>
            <a:off x="4843256" y="3127784"/>
            <a:ext cx="2520000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Capogruppo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sv-SE" sz="800" b="1" dirty="0">
                <a:solidFill>
                  <a:schemeClr val="tx1"/>
                </a:solidFill>
              </a:rPr>
              <a:t>Prodotti animali</a:t>
            </a:r>
          </a:p>
          <a:p>
            <a:pPr algn="ctr">
              <a:lnSpc>
                <a:spcPts val="1000"/>
              </a:lnSpc>
            </a:pPr>
            <a:r>
              <a:rPr lang="sv-SE" sz="800" b="1" dirty="0">
                <a:solidFill>
                  <a:schemeClr val="tx1"/>
                </a:solidFill>
              </a:rPr>
              <a:t>a.i.</a:t>
            </a:r>
          </a:p>
          <a:p>
            <a:pPr algn="ctr">
              <a:lnSpc>
                <a:spcPts val="1000"/>
              </a:lnSpc>
            </a:pPr>
            <a:r>
              <a:rPr lang="sv-SE" sz="800" dirty="0">
                <a:solidFill>
                  <a:schemeClr val="tx1"/>
                </a:solidFill>
              </a:rPr>
              <a:t>Andreas Bisig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9DE6A79E-36B1-B8D0-B00B-6C3192631A38}"/>
              </a:ext>
            </a:extLst>
          </p:cNvPr>
          <p:cNvCxnSpPr>
            <a:cxnSpLocks/>
          </p:cNvCxnSpPr>
          <p:nvPr/>
        </p:nvCxnSpPr>
        <p:spPr>
          <a:xfrm>
            <a:off x="6095998" y="1975836"/>
            <a:ext cx="0" cy="118800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Verbinder: gewinkelt 24">
            <a:extLst>
              <a:ext uri="{FF2B5EF4-FFF2-40B4-BE49-F238E27FC236}">
                <a16:creationId xmlns:a16="http://schemas.microsoft.com/office/drawing/2014/main" id="{B515AC3E-F412-9B45-BDC7-C4A0EB4C0026}"/>
              </a:ext>
            </a:extLst>
          </p:cNvPr>
          <p:cNvCxnSpPr>
            <a:cxnSpLocks/>
            <a:endCxn id="9" idx="1"/>
          </p:cNvCxnSpPr>
          <p:nvPr/>
        </p:nvCxnSpPr>
        <p:spPr>
          <a:xfrm rot="16200000" flipH="1">
            <a:off x="1085872" y="3899818"/>
            <a:ext cx="1145552" cy="70094"/>
          </a:xfrm>
          <a:prstGeom prst="bentConnector2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Verbinder: gewinkelt 26">
            <a:extLst>
              <a:ext uri="{FF2B5EF4-FFF2-40B4-BE49-F238E27FC236}">
                <a16:creationId xmlns:a16="http://schemas.microsoft.com/office/drawing/2014/main" id="{5EB556F1-C532-C8EA-82C4-47789C2FE17E}"/>
              </a:ext>
            </a:extLst>
          </p:cNvPr>
          <p:cNvCxnSpPr>
            <a:cxnSpLocks/>
          </p:cNvCxnSpPr>
          <p:nvPr/>
        </p:nvCxnSpPr>
        <p:spPr>
          <a:xfrm rot="5400000">
            <a:off x="4512017" y="4241563"/>
            <a:ext cx="1423072" cy="827"/>
          </a:xfrm>
          <a:prstGeom prst="bentConnector3">
            <a:avLst>
              <a:gd name="adj1" fmla="val 50000"/>
            </a:avLst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Verbinder: gewinkelt 29">
            <a:extLst>
              <a:ext uri="{FF2B5EF4-FFF2-40B4-BE49-F238E27FC236}">
                <a16:creationId xmlns:a16="http://schemas.microsoft.com/office/drawing/2014/main" id="{16AE9C4A-0377-4BBB-46F5-B57A9A0F13EF}"/>
              </a:ext>
            </a:extLst>
          </p:cNvPr>
          <p:cNvCxnSpPr>
            <a:cxnSpLocks/>
          </p:cNvCxnSpPr>
          <p:nvPr/>
        </p:nvCxnSpPr>
        <p:spPr>
          <a:xfrm rot="5400000">
            <a:off x="7882179" y="4477508"/>
            <a:ext cx="1863326" cy="7331"/>
          </a:xfrm>
          <a:prstGeom prst="bentConnector3">
            <a:avLst>
              <a:gd name="adj1" fmla="val 50000"/>
            </a:avLst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35785408-E02B-543C-4F3A-DE7E67FDA4F3}"/>
              </a:ext>
            </a:extLst>
          </p:cNvPr>
          <p:cNvCxnSpPr>
            <a:cxnSpLocks/>
          </p:cNvCxnSpPr>
          <p:nvPr/>
        </p:nvCxnSpPr>
        <p:spPr>
          <a:xfrm>
            <a:off x="8816423" y="3987812"/>
            <a:ext cx="87889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 28">
            <a:extLst>
              <a:ext uri="{FF2B5EF4-FFF2-40B4-BE49-F238E27FC236}">
                <a16:creationId xmlns:a16="http://schemas.microsoft.com/office/drawing/2014/main" id="{7B50F69C-6588-B3E2-AC2B-1572C5A2B662}"/>
              </a:ext>
            </a:extLst>
          </p:cNvPr>
          <p:cNvSpPr/>
          <p:nvPr/>
        </p:nvSpPr>
        <p:spPr>
          <a:xfrm>
            <a:off x="8904312" y="5250836"/>
            <a:ext cx="2052000" cy="32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Junior PM Verdura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Matthias Meyer</a:t>
            </a:r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0F0A3350-6220-3BDC-EE54-D117EA6C00F2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1621833" y="4507641"/>
            <a:ext cx="71862" cy="3309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7D8B88EE-E258-8275-F3A9-0559B782E793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8809617" y="5412836"/>
            <a:ext cx="94695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850C226B-6346-F0DD-6715-85DEDDAA56DB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8809617" y="4953513"/>
            <a:ext cx="97989" cy="964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">
            <a:extLst>
              <a:ext uri="{FF2B5EF4-FFF2-40B4-BE49-F238E27FC236}">
                <a16:creationId xmlns:a16="http://schemas.microsoft.com/office/drawing/2014/main" id="{B6D8E745-6222-B3CA-431A-F79E5051A3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A7D699D4-9A70-FDD2-919D-7C107C4769B9}"/>
              </a:ext>
            </a:extLst>
          </p:cNvPr>
          <p:cNvCxnSpPr>
            <a:cxnSpLocks/>
          </p:cNvCxnSpPr>
          <p:nvPr/>
        </p:nvCxnSpPr>
        <p:spPr>
          <a:xfrm flipH="1" flipV="1">
            <a:off x="5220262" y="5412836"/>
            <a:ext cx="1911" cy="34638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90E35CA8-8392-9DA4-A502-3443949C4CCB}"/>
              </a:ext>
            </a:extLst>
          </p:cNvPr>
          <p:cNvCxnSpPr>
            <a:cxnSpLocks/>
          </p:cNvCxnSpPr>
          <p:nvPr/>
        </p:nvCxnSpPr>
        <p:spPr>
          <a:xfrm rot="5400000">
            <a:off x="4755647" y="4488071"/>
            <a:ext cx="930059" cy="828"/>
          </a:xfrm>
          <a:prstGeom prst="bentConnector3">
            <a:avLst>
              <a:gd name="adj1" fmla="val 50000"/>
            </a:avLst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088488"/>
      </p:ext>
    </p:extLst>
  </p:cSld>
  <p:clrMapOvr>
    <a:masterClrMapping/>
  </p:clrMapOvr>
</p:sld>
</file>

<file path=ppt/theme/theme1.xml><?xml version="1.0" encoding="utf-8"?>
<a:theme xmlns:a="http://schemas.openxmlformats.org/drawingml/2006/main" name="Vorlage PowerPoint-Präsentation">
  <a:themeElements>
    <a:clrScheme name="Bio Suisse">
      <a:dk1>
        <a:srgbClr val="000000"/>
      </a:dk1>
      <a:lt1>
        <a:srgbClr val="FFFFFF"/>
      </a:lt1>
      <a:dk2>
        <a:srgbClr val="4D4D4D"/>
      </a:dk2>
      <a:lt2>
        <a:srgbClr val="EAEAEA"/>
      </a:lt2>
      <a:accent1>
        <a:srgbClr val="ACBB00"/>
      </a:accent1>
      <a:accent2>
        <a:srgbClr val="00393F"/>
      </a:accent2>
      <a:accent3>
        <a:srgbClr val="267B39"/>
      </a:accent3>
      <a:accent4>
        <a:srgbClr val="8C0002"/>
      </a:accent4>
      <a:accent5>
        <a:srgbClr val="383384"/>
      </a:accent5>
      <a:accent6>
        <a:srgbClr val="39A22B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lIns="108000" tIns="108000" rIns="108000" bIns="108000" rtlCol="0" anchor="ctr" anchorCtr="1">
        <a:noAutofit/>
      </a:bodyPr>
      <a:lstStyle>
        <a:defPPr algn="ctr">
          <a:defRPr sz="16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rnd">
          <a:solidFill>
            <a:schemeClr val="accent3"/>
          </a:solidFill>
          <a:headEnd type="none"/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err="1" smtClean="0"/>
        </a:defPPr>
      </a:lstStyle>
    </a:txDef>
  </a:objectDefaults>
  <a:extraClrSchemeLst>
    <a:extraClrScheme>
      <a:clrScheme name="Bio Suisse">
        <a:dk1>
          <a:srgbClr val="000000"/>
        </a:dk1>
        <a:lt1>
          <a:srgbClr val="FFFFFF"/>
        </a:lt1>
        <a:dk2>
          <a:srgbClr val="4D4D4D"/>
        </a:dk2>
        <a:lt2>
          <a:srgbClr val="EAEAEA"/>
        </a:lt2>
        <a:accent1>
          <a:srgbClr val="ACBB00"/>
        </a:accent1>
        <a:accent2>
          <a:srgbClr val="00393F"/>
        </a:accent2>
        <a:accent3>
          <a:srgbClr val="267B39"/>
        </a:accent3>
        <a:accent4>
          <a:srgbClr val="8C0002"/>
        </a:accent4>
        <a:accent5>
          <a:srgbClr val="383384"/>
        </a:accent5>
        <a:accent6>
          <a:srgbClr val="39A22B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Blank.potx" id="{707CD411-C5C2-4241-99C8-F4FADA62B98E}" vid="{3CD67568-A6C2-4E9B-813D-EBBB33D4CD1F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30c07e9-a4cc-4726-9705-e82f0ed25150">
      <Terms xmlns="http://schemas.microsoft.com/office/infopath/2007/PartnerControls"/>
    </lcf76f155ced4ddcb4097134ff3c332f>
    <TaxCatchAll xmlns="a0c6efcb-1797-4e7e-9ed9-6bf64d64053b" xsi:nil="true"/>
    <_Flow_SignoffStatus xmlns="830c07e9-a4cc-4726-9705-e82f0ed25150" xsi:nil="true"/>
    <Pfad xmlns="830c07e9-a4cc-4726-9705-e82f0ed25150">
      <Url xsi:nil="true"/>
      <Description xsi:nil="true"/>
    </Pfad>
    <gesichtet_x003f_ xmlns="830c07e9-a4cc-4726-9705-e82f0ed25150" xsi:nil="true"/>
    <Kommission_x002f_Gremium xmlns="830c07e9-a4cc-4726-9705-e82f0ed2515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4CB878AEFFE2746B998B3F4F9DE19D9" ma:contentTypeVersion="23" ma:contentTypeDescription="Ein neues Dokument erstellen." ma:contentTypeScope="" ma:versionID="4c1529f640668923e3465668da72898d">
  <xsd:schema xmlns:xsd="http://www.w3.org/2001/XMLSchema" xmlns:xs="http://www.w3.org/2001/XMLSchema" xmlns:p="http://schemas.microsoft.com/office/2006/metadata/properties" xmlns:ns2="830c07e9-a4cc-4726-9705-e82f0ed25150" xmlns:ns3="a0c6efcb-1797-4e7e-9ed9-6bf64d64053b" targetNamespace="http://schemas.microsoft.com/office/2006/metadata/properties" ma:root="true" ma:fieldsID="00fd70845a5600a4468856fb5d58fe77" ns2:_="" ns3:_="">
    <xsd:import namespace="830c07e9-a4cc-4726-9705-e82f0ed25150"/>
    <xsd:import namespace="a0c6efcb-1797-4e7e-9ed9-6bf64d6405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SearchProperties" minOccurs="0"/>
                <xsd:element ref="ns2:MediaServiceObjectDetectorVersions" minOccurs="0"/>
                <xsd:element ref="ns2:Pfad" minOccurs="0"/>
                <xsd:element ref="ns2:gesichtet_x003f_" minOccurs="0"/>
                <xsd:element ref="ns2:MediaServiceBillingMetadata" minOccurs="0"/>
                <xsd:element ref="ns2:Kommission_x002f_Gremium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0c07e9-a4cc-4726-9705-e82f0ed251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327ad94a-83ef-40de-8c33-0897165ee40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4" nillable="true" ma:displayName="Status Unterschrift" ma:internalName="Status_x0020_Unterschrift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Pfad" ma:index="27" nillable="true" ma:displayName="Pfad" ma:format="Hyperlink" ma:internalName="Pfad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gesichtet_x003f_" ma:index="28" nillable="true" ma:displayName="gesichtet?" ma:format="Dropdown" ma:internalName="gesichtet_x003f_">
      <xsd:simpleType>
        <xsd:restriction base="dms:Text">
          <xsd:maxLength value="255"/>
        </xsd:restriction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  <xsd:element name="Kommission_x002f_Gremium" ma:index="30" nillable="true" ma:displayName="Kommission / Gremium" ma:format="Dropdown" ma:internalName="Kommission_x002f_Gremium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MKV"/>
                    <xsd:enumeration value="MKA"/>
                    <xsd:enumeration value="MKI"/>
                    <xsd:enumeration value="QG"/>
                  </xsd:restrict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c6efcb-1797-4e7e-9ed9-6bf64d64053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89dd1e6-fcf2-4c6e-89dc-f224a55ccdf4}" ma:internalName="TaxCatchAll" ma:showField="CatchAllData" ma:web="a0c6efcb-1797-4e7e-9ed9-6bf64d64053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5AE1A1E-687C-4E28-84A7-1A5341A676AB}">
  <ds:schemaRefs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830c07e9-a4cc-4726-9705-e82f0ed25150"/>
    <ds:schemaRef ds:uri="http://purl.org/dc/elements/1.1/"/>
    <ds:schemaRef ds:uri="http://purl.org/dc/dcmitype/"/>
    <ds:schemaRef ds:uri="http://purl.org/dc/terms/"/>
    <ds:schemaRef ds:uri="http://schemas.microsoft.com/office/2006/metadata/properties"/>
    <ds:schemaRef ds:uri="http://schemas.microsoft.com/office/infopath/2007/PartnerControls"/>
    <ds:schemaRef ds:uri="a0c6efcb-1797-4e7e-9ed9-6bf64d64053b"/>
  </ds:schemaRefs>
</ds:datastoreItem>
</file>

<file path=customXml/itemProps2.xml><?xml version="1.0" encoding="utf-8"?>
<ds:datastoreItem xmlns:ds="http://schemas.openxmlformats.org/officeDocument/2006/customXml" ds:itemID="{13E7A956-2A1E-4CB1-A358-AFDE4E0E1F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5DF620-3BAB-4E83-8B6F-CCDC07C1BF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0c07e9-a4cc-4726-9705-e82f0ed25150"/>
    <ds:schemaRef ds:uri="a0c6efcb-1797-4e7e-9ed9-6bf64d6405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26df5719-08b2-46ac-960e-db85b2859db2}" enabled="0" method="" siteId="{26df5719-08b2-46ac-960e-db85b2859d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88</Words>
  <Application>Microsoft Office PowerPoint</Application>
  <PresentationFormat>Breitbild</PresentationFormat>
  <Paragraphs>34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Vorlage PowerPoint-Präsentation</vt:lpstr>
      <vt:lpstr>MERCATI (M)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Aufteilung PMs</dc:title>
  <dc:subject/>
  <dc:creator>Andreas Bisig</dc:creator>
  <cp:keywords/>
  <dc:description/>
  <cp:lastModifiedBy>Carla Kägi</cp:lastModifiedBy>
  <cp:revision>11</cp:revision>
  <cp:lastPrinted>2015-11-20T10:39:46Z</cp:lastPrinted>
  <dcterms:created xsi:type="dcterms:W3CDTF">2022-12-01T15:33:52Z</dcterms:created>
  <dcterms:modified xsi:type="dcterms:W3CDTF">2025-06-27T09:52:00Z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0x01010054CB878AEFFE2746B998B3F4F9DE19D9</vt:lpwstr>
  </property>
  <property fmtid="{D5CDD505-2E9C-101B-9397-08002B2CF9AE}" pid="3" name="MediaServiceImageTags">
    <vt:lpwstr/>
  </property>
</Properties>
</file>